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8" r:id="rId2"/>
    <p:sldId id="257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0F670-71BB-4E94-918D-87A60D4D4ED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F7163-E82F-449D-9A4B-3AEFE6F4C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03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75453" y="3648268"/>
            <a:ext cx="942728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>
              <a:solidFill>
                <a:schemeClr val="bg1"/>
              </a:solidFill>
            </a:endParaRPr>
          </a:p>
          <a:p>
            <a:r>
              <a:rPr lang="en-US" sz="4400" b="1" dirty="0" smtClean="0">
                <a:solidFill>
                  <a:schemeClr val="bg1"/>
                </a:solidFill>
              </a:rPr>
              <a:t>What </a:t>
            </a:r>
            <a:r>
              <a:rPr lang="en-US" sz="4400" b="1" dirty="0">
                <a:solidFill>
                  <a:schemeClr val="bg1"/>
                </a:solidFill>
              </a:rPr>
              <a:t>you </a:t>
            </a:r>
            <a:r>
              <a:rPr lang="en-US" sz="4400" b="1" dirty="0" smtClean="0">
                <a:solidFill>
                  <a:schemeClr val="bg1"/>
                </a:solidFill>
              </a:rPr>
              <a:t>should </a:t>
            </a:r>
            <a:r>
              <a:rPr lang="en-US" sz="4400" b="1" dirty="0">
                <a:solidFill>
                  <a:schemeClr val="bg1"/>
                </a:solidFill>
              </a:rPr>
              <a:t>learn as a </a:t>
            </a:r>
            <a:r>
              <a:rPr lang="en-US" sz="4400" b="1" dirty="0" smtClean="0">
                <a:solidFill>
                  <a:schemeClr val="bg1"/>
                </a:solidFill>
              </a:rPr>
              <a:t>Leader:  Lessons from Mark Twain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Presented by Hunter R. Boylan, Ph.D.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Professor and Director, NCDE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12" y="160256"/>
            <a:ext cx="11227325" cy="335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436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“</a:t>
            </a:r>
            <a:r>
              <a:rPr lang="en-US" sz="3600" b="1" i="1" dirty="0" smtClean="0"/>
              <a:t>T</a:t>
            </a:r>
            <a:r>
              <a:rPr lang="en-US" sz="3600" b="1" i="1" cap="none" dirty="0" smtClean="0"/>
              <a:t>he</a:t>
            </a:r>
            <a:r>
              <a:rPr lang="en-US" sz="3600" b="1" i="1" dirty="0" smtClean="0"/>
              <a:t> </a:t>
            </a:r>
            <a:r>
              <a:rPr lang="en-US" sz="3600" b="1" i="1" cap="none" dirty="0" smtClean="0"/>
              <a:t>secret of getting ahead is getting started</a:t>
            </a:r>
            <a:r>
              <a:rPr lang="en-US" sz="3600" cap="none" dirty="0" smtClean="0"/>
              <a:t>.” </a:t>
            </a:r>
            <a:r>
              <a:rPr lang="en-US" sz="2000" cap="none" dirty="0" smtClean="0"/>
              <a:t>Mark Twain</a:t>
            </a:r>
            <a:endParaRPr lang="en-US" sz="20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7365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US" sz="28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 smtClean="0"/>
              <a:t>You may not finish everything but one thing is sure, you won’t finish what you don’t start.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6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 smtClean="0"/>
              <a:t>Allocate a certain period of time to do special projects every week.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 smtClean="0"/>
              <a:t>Put that time on your schedule, computer, Day-Timer and stick with it.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800" b="1" dirty="0"/>
          </a:p>
          <a:p>
            <a:pPr>
              <a:buFont typeface="Wingdings" panose="05000000000000000000" pitchFamily="2" charset="2"/>
              <a:buChar char="q"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75751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i="1" dirty="0" smtClean="0"/>
              <a:t>“K</a:t>
            </a:r>
            <a:r>
              <a:rPr lang="en-US" sz="3200" b="1" i="1" cap="none" dirty="0" smtClean="0"/>
              <a:t>indness</a:t>
            </a:r>
            <a:r>
              <a:rPr lang="en-US" sz="3200" b="1" i="1" dirty="0" smtClean="0"/>
              <a:t> </a:t>
            </a:r>
            <a:r>
              <a:rPr lang="en-US" sz="3200" b="1" i="1" cap="none" dirty="0" smtClean="0"/>
              <a:t>is</a:t>
            </a:r>
            <a:r>
              <a:rPr lang="en-US" sz="3200" b="1" i="1" dirty="0" smtClean="0"/>
              <a:t> </a:t>
            </a:r>
            <a:r>
              <a:rPr lang="en-US" sz="3200" b="1" i="1" cap="none" dirty="0" smtClean="0"/>
              <a:t>the language which the deaf can hear and the blind can </a:t>
            </a:r>
            <a:r>
              <a:rPr lang="en-US" sz="3200" b="1" i="1" cap="none" dirty="0"/>
              <a:t>s</a:t>
            </a:r>
            <a:r>
              <a:rPr lang="en-US" sz="3200" b="1" i="1" cap="none" dirty="0" smtClean="0"/>
              <a:t>ee.”  </a:t>
            </a:r>
            <a:r>
              <a:rPr lang="en-US" sz="1800" b="1" i="1" cap="none" dirty="0" smtClean="0"/>
              <a:t>Mark Twain.</a:t>
            </a:r>
            <a:endParaRPr lang="en-US" sz="1800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44890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As Lord Chesterfield said in his letters to his son, “a gentleman treats a charlady with the same respect he treats a princess.”</a:t>
            </a:r>
          </a:p>
          <a:p>
            <a:endParaRPr lang="en-US" sz="2800" b="1" dirty="0"/>
          </a:p>
          <a:p>
            <a:r>
              <a:rPr lang="en-US" sz="2800" b="1" dirty="0" smtClean="0"/>
              <a:t>You can bet on the fact that many of your constituents have been treated unkindly.</a:t>
            </a:r>
          </a:p>
          <a:p>
            <a:endParaRPr lang="en-US" sz="2800" b="1" dirty="0"/>
          </a:p>
          <a:p>
            <a:r>
              <a:rPr lang="en-US" sz="2800" b="1" dirty="0" smtClean="0"/>
              <a:t>People may not remember your accomplishments but they will remember your kindness.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28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i="1" cap="none" dirty="0"/>
              <a:t>“The person who does not read has no advantage over the person who cannot read</a:t>
            </a:r>
            <a:r>
              <a:rPr lang="en-US" sz="3200" b="1" i="1" dirty="0" smtClean="0"/>
              <a:t>.”   </a:t>
            </a:r>
            <a:r>
              <a:rPr lang="en-US" sz="1800" b="1" i="1" dirty="0" smtClean="0"/>
              <a:t>M</a:t>
            </a:r>
            <a:r>
              <a:rPr lang="en-US" sz="1800" b="1" i="1" cap="none" dirty="0" smtClean="0"/>
              <a:t>ark</a:t>
            </a:r>
            <a:r>
              <a:rPr lang="en-US" sz="1800" b="1" i="1" dirty="0" smtClean="0"/>
              <a:t>  T</a:t>
            </a:r>
            <a:r>
              <a:rPr lang="en-US" sz="1800" b="1" i="1" cap="none" dirty="0" smtClean="0"/>
              <a:t>wain</a:t>
            </a:r>
            <a:endParaRPr lang="en-US" sz="18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87151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Leaders are expected to be well-read and knowledgeable.</a:t>
            </a:r>
          </a:p>
          <a:p>
            <a:endParaRPr lang="en-US" sz="2800" b="1" dirty="0"/>
          </a:p>
          <a:p>
            <a:r>
              <a:rPr lang="en-US" sz="2800" b="1" dirty="0" smtClean="0"/>
              <a:t>Read the literature of the field. Policy makers and constituents </a:t>
            </a:r>
            <a:r>
              <a:rPr lang="en-US" sz="2800" b="1" dirty="0" smtClean="0"/>
              <a:t>want </a:t>
            </a:r>
            <a:r>
              <a:rPr lang="en-US" sz="2800" b="1" dirty="0" smtClean="0"/>
              <a:t>to know what the research says first.</a:t>
            </a:r>
          </a:p>
          <a:p>
            <a:endParaRPr lang="en-US" sz="2800" b="1" dirty="0"/>
          </a:p>
          <a:p>
            <a:r>
              <a:rPr lang="en-US" sz="2800" b="1" dirty="0" smtClean="0"/>
              <a:t>You can tell them what you think after they have confidence in what you know.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2176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i="1" dirty="0" smtClean="0"/>
              <a:t>“M</a:t>
            </a:r>
            <a:r>
              <a:rPr lang="en-US" sz="3200" b="1" i="1" cap="none" dirty="0" smtClean="0"/>
              <a:t>any a small thing has been made large by the right kind of advertising</a:t>
            </a:r>
            <a:r>
              <a:rPr lang="en-US" sz="3200" b="1" i="1" dirty="0" smtClean="0"/>
              <a:t>.”   </a:t>
            </a:r>
            <a:r>
              <a:rPr lang="en-US" sz="1600" b="1" i="1" cap="none" dirty="0"/>
              <a:t>M</a:t>
            </a:r>
            <a:r>
              <a:rPr lang="en-US" sz="1600" b="1" i="1" cap="none" dirty="0" smtClean="0"/>
              <a:t>ark  Twain</a:t>
            </a:r>
            <a:endParaRPr lang="en-US" sz="1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800" dirty="0" smtClean="0"/>
          </a:p>
          <a:p>
            <a:r>
              <a:rPr lang="en-US" sz="2800" b="1" dirty="0" smtClean="0"/>
              <a:t>Let legislators and policy makers know you exist.</a:t>
            </a:r>
          </a:p>
          <a:p>
            <a:endParaRPr lang="en-US" sz="2800" b="1" dirty="0"/>
          </a:p>
          <a:p>
            <a:r>
              <a:rPr lang="en-US" sz="2800" b="1" dirty="0" smtClean="0"/>
              <a:t>Communicate with your constituents and let them know what their leaders are doing for them.</a:t>
            </a:r>
          </a:p>
          <a:p>
            <a:endParaRPr lang="en-US" sz="2800" b="1" dirty="0"/>
          </a:p>
          <a:p>
            <a:r>
              <a:rPr lang="en-US" sz="2800" b="1" dirty="0" smtClean="0"/>
              <a:t>Advertise and promote everything your organization does.</a:t>
            </a:r>
          </a:p>
          <a:p>
            <a:endParaRPr lang="en-US" sz="2800" b="1" dirty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9233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</a:t>
            </a:r>
            <a:r>
              <a:rPr lang="en-US" sz="3600" b="1" i="1" cap="none" dirty="0"/>
              <a:t>A</a:t>
            </a:r>
            <a:r>
              <a:rPr lang="en-US" sz="3600" b="1" i="1" cap="none" dirty="0" smtClean="0"/>
              <a:t>lways do right</a:t>
            </a:r>
            <a:r>
              <a:rPr lang="en-US" sz="3600" b="1" i="1" dirty="0" smtClean="0"/>
              <a:t>.  T</a:t>
            </a:r>
            <a:r>
              <a:rPr lang="en-US" sz="3600" b="1" i="1" cap="none" dirty="0" smtClean="0"/>
              <a:t>his will gratify some people and astonish the rest.”    </a:t>
            </a:r>
            <a:r>
              <a:rPr lang="en-US" sz="2000" b="1" i="1" cap="none" dirty="0" smtClean="0"/>
              <a:t>Mark Twain</a:t>
            </a:r>
            <a:endParaRPr lang="en-US" sz="2000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/>
              <a:t>When making decisions, ask yourself “what would my best self do?”</a:t>
            </a:r>
          </a:p>
          <a:p>
            <a:endParaRPr lang="en-US" sz="2800" b="1" dirty="0"/>
          </a:p>
          <a:p>
            <a:r>
              <a:rPr lang="en-US" sz="2800" b="1" dirty="0" smtClean="0"/>
              <a:t>Make sure your actions are consistent with your words.</a:t>
            </a:r>
          </a:p>
          <a:p>
            <a:endParaRPr lang="en-US" sz="2800" b="1" dirty="0"/>
          </a:p>
          <a:p>
            <a:r>
              <a:rPr lang="en-US" sz="2800" b="1" dirty="0" smtClean="0"/>
              <a:t>You can afford to be wrong sometimes if you maintain your integrity.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304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04" y="412124"/>
            <a:ext cx="11320528" cy="6445876"/>
          </a:xfrm>
        </p:spPr>
      </p:pic>
    </p:spTree>
    <p:extLst>
      <p:ext uri="{BB962C8B-B14F-4D97-AF65-F5344CB8AC3E}">
        <p14:creationId xmlns:p14="http://schemas.microsoft.com/office/powerpoint/2010/main" val="686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8541</TotalTime>
  <Words>328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Gill Sans MT</vt:lpstr>
      <vt:lpstr>Wingdings</vt:lpstr>
      <vt:lpstr>Wingdings 2</vt:lpstr>
      <vt:lpstr>Dividend</vt:lpstr>
      <vt:lpstr>PowerPoint Presentation</vt:lpstr>
      <vt:lpstr>“The secret of getting ahead is getting started.” Mark Twain</vt:lpstr>
      <vt:lpstr>“Kindness is the language which the deaf can hear and the blind can see.”  Mark Twain.</vt:lpstr>
      <vt:lpstr>“The person who does not read has no advantage over the person who cannot read.”   Mark  Twain</vt:lpstr>
      <vt:lpstr>“Many a small thing has been made large by the right kind of advertising.”   Mark  Twain</vt:lpstr>
      <vt:lpstr>“Always do right.  This will gratify some people and astonish the rest.”    Mark Twain</vt:lpstr>
      <vt:lpstr>PowerPoint Presentation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Boylan, Hunter R.</dc:creator>
  <cp:lastModifiedBy>Southcott, Joe</cp:lastModifiedBy>
  <cp:revision>14</cp:revision>
  <dcterms:created xsi:type="dcterms:W3CDTF">2017-02-13T22:23:39Z</dcterms:created>
  <dcterms:modified xsi:type="dcterms:W3CDTF">2017-10-27T20:15:28Z</dcterms:modified>
</cp:coreProperties>
</file>